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6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0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4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97C6-FAEF-42E0-9090-F6DA2F568FB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1BE9-D1E6-4877-B6F3-09C98E04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C-19 Bioweapon shots 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Premeditated Crime Against Humanity</a:t>
            </a:r>
          </a:p>
          <a:p>
            <a:endParaRPr lang="en-US" dirty="0"/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33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Shedding and Transfection of Non-Jabbed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8" y="1600200"/>
            <a:ext cx="6825284" cy="4525963"/>
          </a:xfrm>
        </p:spPr>
      </p:pic>
    </p:spTree>
    <p:extLst>
      <p:ext uri="{BB962C8B-B14F-4D97-AF65-F5344CB8AC3E}">
        <p14:creationId xmlns:p14="http://schemas.microsoft.com/office/powerpoint/2010/main" val="352439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Nanotech in the </a:t>
            </a:r>
            <a:r>
              <a:rPr lang="en-US" dirty="0" smtClean="0"/>
              <a:t>urine of         </a:t>
            </a:r>
            <a:r>
              <a:rPr lang="en-US" dirty="0" err="1" smtClean="0"/>
              <a:t>uninjected</a:t>
            </a:r>
            <a:r>
              <a:rPr lang="en-US" dirty="0" smtClean="0"/>
              <a:t> person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7" y="2907218"/>
            <a:ext cx="4039985" cy="1911927"/>
          </a:xfrm>
        </p:spPr>
      </p:pic>
    </p:spTree>
    <p:extLst>
      <p:ext uri="{BB962C8B-B14F-4D97-AF65-F5344CB8AC3E}">
        <p14:creationId xmlns:p14="http://schemas.microsoft.com/office/powerpoint/2010/main" val="198851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Terpenes destroying hydrogel  and toxin binder getting ready to bind destroyed nanotech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6671"/>
            <a:ext cx="4038600" cy="191302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06671"/>
            <a:ext cx="4038600" cy="1913021"/>
          </a:xfrm>
        </p:spPr>
      </p:pic>
    </p:spTree>
    <p:extLst>
      <p:ext uri="{BB962C8B-B14F-4D97-AF65-F5344CB8AC3E}">
        <p14:creationId xmlns:p14="http://schemas.microsoft.com/office/powerpoint/2010/main" val="145843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to Bee Pollen Signaling Macrophages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4066"/>
            <a:ext cx="8229600" cy="3898231"/>
          </a:xfrm>
        </p:spPr>
      </p:pic>
    </p:spTree>
    <p:extLst>
      <p:ext uri="{BB962C8B-B14F-4D97-AF65-F5344CB8AC3E}">
        <p14:creationId xmlns:p14="http://schemas.microsoft.com/office/powerpoint/2010/main" val="71175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EDTA destroying hydrogel, urine sample from the </a:t>
            </a:r>
            <a:r>
              <a:rPr lang="en-US" dirty="0" err="1" smtClean="0"/>
              <a:t>uninjected</a:t>
            </a:r>
            <a:r>
              <a:rPr lang="en-US" dirty="0" smtClean="0"/>
              <a:t> person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4066"/>
            <a:ext cx="8229600" cy="3898231"/>
          </a:xfrm>
        </p:spPr>
      </p:pic>
    </p:spTree>
    <p:extLst>
      <p:ext uri="{BB962C8B-B14F-4D97-AF65-F5344CB8AC3E}">
        <p14:creationId xmlns:p14="http://schemas.microsoft.com/office/powerpoint/2010/main" val="77525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Hydra-like synthetic nanotech in the blood of the </a:t>
            </a:r>
            <a:r>
              <a:rPr lang="en-US" dirty="0" err="1" smtClean="0"/>
              <a:t>uninjected</a:t>
            </a:r>
            <a:r>
              <a:rPr lang="en-US" dirty="0" smtClean="0"/>
              <a:t> person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4066"/>
            <a:ext cx="8229600" cy="3898231"/>
          </a:xfrm>
        </p:spPr>
      </p:pic>
    </p:spTree>
    <p:extLst>
      <p:ext uri="{BB962C8B-B14F-4D97-AF65-F5344CB8AC3E}">
        <p14:creationId xmlns:p14="http://schemas.microsoft.com/office/powerpoint/2010/main" val="115937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synthetic red blood cells in blood when C19injection was added and left for 26 days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4066"/>
            <a:ext cx="8229600" cy="3898231"/>
          </a:xfrm>
        </p:spPr>
      </p:pic>
    </p:spTree>
    <p:extLst>
      <p:ext uri="{BB962C8B-B14F-4D97-AF65-F5344CB8AC3E}">
        <p14:creationId xmlns:p14="http://schemas.microsoft.com/office/powerpoint/2010/main" val="54853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Synthetic red blood cell composition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r="18432"/>
          <a:stretch>
            <a:fillRect/>
          </a:stretch>
        </p:blipFill>
        <p:spPr>
          <a:xfrm>
            <a:off x="1905000" y="1066800"/>
            <a:ext cx="5486400" cy="4114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 percentage of Silicone, Carbon, and Oxygen – never that high in a natural red blood cell – likely substrates for graphene 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longitudinal study (over 2years) showing self-assembled nanotech in C19 bioweapon shots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3237"/>
            <a:ext cx="4038600" cy="237988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9512"/>
            <a:ext cx="4038600" cy="2067339"/>
          </a:xfrm>
        </p:spPr>
      </p:pic>
    </p:spTree>
    <p:extLst>
      <p:ext uri="{BB962C8B-B14F-4D97-AF65-F5344CB8AC3E}">
        <p14:creationId xmlns:p14="http://schemas.microsoft.com/office/powerpoint/2010/main" val="297339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RBC trying to wall off the </a:t>
            </a:r>
            <a:r>
              <a:rPr lang="en-US" dirty="0" err="1" smtClean="0"/>
              <a:t>Novavax</a:t>
            </a:r>
            <a:r>
              <a:rPr lang="en-US" dirty="0" smtClean="0"/>
              <a:t> contents, clumping together after 30 min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534"/>
            <a:ext cx="8229600" cy="3935295"/>
          </a:xfrm>
        </p:spPr>
      </p:pic>
    </p:spTree>
    <p:extLst>
      <p:ext uri="{BB962C8B-B14F-4D97-AF65-F5344CB8AC3E}">
        <p14:creationId xmlns:p14="http://schemas.microsoft.com/office/powerpoint/2010/main" val="177534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Pfizer, </a:t>
            </a:r>
            <a:r>
              <a:rPr lang="en-US" dirty="0" err="1" smtClean="0"/>
              <a:t>Moderna</a:t>
            </a:r>
            <a:r>
              <a:rPr lang="en-US" dirty="0" smtClean="0"/>
              <a:t>, </a:t>
            </a:r>
            <a:r>
              <a:rPr lang="en-US" dirty="0" err="1" smtClean="0"/>
              <a:t>Novavax</a:t>
            </a:r>
            <a:r>
              <a:rPr lang="en-US" dirty="0" smtClean="0"/>
              <a:t> toxic effects on RBC, platelets and WBC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2297"/>
            <a:ext cx="8229600" cy="2881769"/>
          </a:xfrm>
        </p:spPr>
      </p:pic>
    </p:spTree>
    <p:extLst>
      <p:ext uri="{BB962C8B-B14F-4D97-AF65-F5344CB8AC3E}">
        <p14:creationId xmlns:p14="http://schemas.microsoft.com/office/powerpoint/2010/main" val="264734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Self-assembly of nanotech in Pfizer, </a:t>
            </a:r>
            <a:r>
              <a:rPr lang="en-US" dirty="0" err="1" smtClean="0"/>
              <a:t>Novavax</a:t>
            </a:r>
            <a:r>
              <a:rPr lang="en-US" dirty="0" smtClean="0"/>
              <a:t> and </a:t>
            </a:r>
            <a:r>
              <a:rPr lang="en-US" dirty="0" err="1" smtClean="0"/>
              <a:t>Moderna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7382"/>
            <a:ext cx="4038600" cy="233159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3388"/>
            <a:ext cx="4038600" cy="2319587"/>
          </a:xfrm>
        </p:spPr>
      </p:pic>
    </p:spTree>
    <p:extLst>
      <p:ext uri="{BB962C8B-B14F-4D97-AF65-F5344CB8AC3E}">
        <p14:creationId xmlns:p14="http://schemas.microsoft.com/office/powerpoint/2010/main" val="284800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Nanobots</a:t>
            </a:r>
            <a:r>
              <a:rPr lang="en-US" dirty="0" smtClean="0"/>
              <a:t> in Pfizer Jab weeks after incubation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1500"/>
            <a:ext cx="4038600" cy="24833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8335"/>
            <a:ext cx="4038600" cy="2449693"/>
          </a:xfrm>
        </p:spPr>
      </p:pic>
    </p:spTree>
    <p:extLst>
      <p:ext uri="{BB962C8B-B14F-4D97-AF65-F5344CB8AC3E}">
        <p14:creationId xmlns:p14="http://schemas.microsoft.com/office/powerpoint/2010/main" val="257552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 Assembly of </a:t>
            </a:r>
            <a:r>
              <a:rPr lang="en-US" dirty="0" err="1" smtClean="0"/>
              <a:t>Nanobots</a:t>
            </a:r>
            <a:r>
              <a:rPr lang="en-US" dirty="0" smtClean="0"/>
              <a:t> in Pfizer 1+year after incubation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9" y="1600200"/>
            <a:ext cx="7160062" cy="4525963"/>
          </a:xfrm>
        </p:spPr>
      </p:pic>
    </p:spTree>
    <p:extLst>
      <p:ext uri="{BB962C8B-B14F-4D97-AF65-F5344CB8AC3E}">
        <p14:creationId xmlns:p14="http://schemas.microsoft.com/office/powerpoint/2010/main" val="207127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self assembly of </a:t>
            </a:r>
            <a:r>
              <a:rPr lang="en-US" dirty="0" err="1" smtClean="0"/>
              <a:t>nanobots</a:t>
            </a:r>
            <a:r>
              <a:rPr lang="en-US" dirty="0" smtClean="0"/>
              <a:t> 2 years after incubation in </a:t>
            </a:r>
            <a:r>
              <a:rPr lang="en-US" dirty="0" err="1" smtClean="0"/>
              <a:t>Moderna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4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(left) and EMF (right) activation of </a:t>
            </a:r>
            <a:r>
              <a:rPr lang="en-US" dirty="0" err="1" smtClean="0"/>
              <a:t>nanobots</a:t>
            </a:r>
            <a:r>
              <a:rPr lang="en-US" dirty="0" smtClean="0"/>
              <a:t> self-assembly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8590"/>
            <a:ext cx="4038600" cy="306918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3022"/>
            <a:ext cx="4038600" cy="4520319"/>
          </a:xfrm>
        </p:spPr>
      </p:pic>
    </p:spTree>
    <p:extLst>
      <p:ext uri="{BB962C8B-B14F-4D97-AF65-F5344CB8AC3E}">
        <p14:creationId xmlns:p14="http://schemas.microsoft.com/office/powerpoint/2010/main" val="379708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197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C-19 Bioweapon shots contents</vt:lpstr>
      <vt:lpstr>First longitudinal study (over 2years) showing self-assembled nanotech in C19 bioweapon shots</vt:lpstr>
      <vt:lpstr>RBC trying to wall off the Novavax contents, clumping together after 30 min</vt:lpstr>
      <vt:lpstr>Pfizer, Moderna, Novavax toxic effects on RBC, platelets and WBC</vt:lpstr>
      <vt:lpstr>Self-assembly of nanotech in Pfizer, Novavax and Moderna</vt:lpstr>
      <vt:lpstr>Nanobots in Pfizer Jab weeks after incubation</vt:lpstr>
      <vt:lpstr>Self Assembly of Nanobots in Pfizer 1+year after incubation</vt:lpstr>
      <vt:lpstr>Continuous self assembly of nanobots 2 years after incubation in Moderna</vt:lpstr>
      <vt:lpstr>Heat (left) and EMF (right) activation of nanobots self-assembly</vt:lpstr>
      <vt:lpstr>Mechanism of Shedding and Transfection of Non-Jabbed</vt:lpstr>
      <vt:lpstr>Nanotech in the urine of         uninjected person</vt:lpstr>
      <vt:lpstr>Terpenes destroying hydrogel  and toxin binder getting ready to bind destroyed nanotech</vt:lpstr>
      <vt:lpstr>Power to Bee Pollen Signaling Macrophages</vt:lpstr>
      <vt:lpstr>EDTA destroying hydrogel, urine sample from the uninjected person</vt:lpstr>
      <vt:lpstr>Hydra-like synthetic nanotech in the blood of the uninjected person</vt:lpstr>
      <vt:lpstr>Emergence of synthetic red blood cells in blood when C19injection was added and left for 26 days</vt:lpstr>
      <vt:lpstr>Synthetic red blood cell composition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C-19 Bioweapon shots contents</dc:title>
  <dc:creator>Windows User</dc:creator>
  <cp:lastModifiedBy>Windows User</cp:lastModifiedBy>
  <cp:revision>7</cp:revision>
  <dcterms:created xsi:type="dcterms:W3CDTF">2025-02-21T01:47:07Z</dcterms:created>
  <dcterms:modified xsi:type="dcterms:W3CDTF">2025-03-05T22:35:48Z</dcterms:modified>
</cp:coreProperties>
</file>